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3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15" y="2713717"/>
            <a:ext cx="410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nja Eliane accent" panose="02020500000000000000" pitchFamily="18" charset="0"/>
                <a:ea typeface="Anja Eliane accent" panose="02020500000000000000" pitchFamily="18" charset="0"/>
              </a:rPr>
              <a:t>STORY</a:t>
            </a:r>
            <a:endParaRPr lang="en-US" sz="6000" dirty="0">
              <a:latin typeface="Anja Eliane accent" panose="02020500000000000000" pitchFamily="18" charset="0"/>
              <a:ea typeface="Anja Eliane accent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latin typeface="Anja Eliane accent" panose="02020500000000000000" pitchFamily="18" charset="0"/>
                <a:ea typeface="Anja Eliane accent" panose="02020500000000000000" pitchFamily="18" charset="0"/>
              </a:rPr>
              <a:t>Myryd</a:t>
            </a:r>
            <a:endParaRPr lang="en-US" sz="9600" dirty="0">
              <a:latin typeface="Anja Eliane accent" panose="02020500000000000000" pitchFamily="18" charset="0"/>
              <a:ea typeface="Anja Eliane accent" panose="02020500000000000000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Making Bus Ticketing Hassle-Free and </a:t>
            </a:r>
            <a:r>
              <a:rPr lang="en-US" dirty="0" smtClean="0">
                <a:solidFill>
                  <a:schemeClr val="tx1"/>
                </a:solidFill>
              </a:rPr>
              <a:t>Convenient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83" y="2019300"/>
            <a:ext cx="1812353" cy="3668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22" y="1362075"/>
            <a:ext cx="2137079" cy="4325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26" y="556605"/>
            <a:ext cx="2555380" cy="51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879">
        <p14:reveal/>
      </p:transition>
    </mc:Choice>
    <mc:Fallback xmlns="">
      <p:transition spd="slow" advTm="98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" y="638174"/>
            <a:ext cx="410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nja Eliane accent" panose="02020500000000000000" pitchFamily="18" charset="0"/>
                <a:ea typeface="Anja Eliane accent" panose="02020500000000000000" pitchFamily="18" charset="0"/>
              </a:rPr>
              <a:t>PROBLEM</a:t>
            </a:r>
            <a:endParaRPr lang="en-US" sz="6000" dirty="0">
              <a:latin typeface="Anja Eliane accent" panose="02020500000000000000" pitchFamily="18" charset="0"/>
              <a:ea typeface="Anja Eliane accent" panose="02020500000000000000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125" y="1653837"/>
            <a:ext cx="11087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Anja Eliane accent" panose="02020500000000000000" pitchFamily="18" charset="0"/>
              </a:rPr>
              <a:t>Traditional bus ticketing processes are time-consuming, inconvenient, and often lead to confusion for travelers</a:t>
            </a:r>
            <a:r>
              <a:rPr lang="en-US" sz="2400" dirty="0" smtClean="0">
                <a:ea typeface="Anja Eliane accent" panose="02020500000000000000" pitchFamily="18" charset="0"/>
              </a:rPr>
              <a:t>.</a:t>
            </a:r>
          </a:p>
          <a:p>
            <a:endParaRPr lang="en-US" sz="2400" dirty="0">
              <a:ea typeface="Anja Eliane accent" panose="02020500000000000000" pitchFamily="18" charset="0"/>
            </a:endParaRPr>
          </a:p>
          <a:p>
            <a:r>
              <a:rPr lang="en-US" sz="2400" b="1" dirty="0">
                <a:ea typeface="Anja Eliane accent" panose="02020500000000000000" pitchFamily="18" charset="0"/>
              </a:rPr>
              <a:t>Challenges</a:t>
            </a:r>
            <a:r>
              <a:rPr lang="en-US" sz="2400" b="1" dirty="0" smtClean="0">
                <a:ea typeface="Anja Eliane accent" panose="02020500000000000000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Long queues at ticket </a:t>
            </a:r>
            <a:r>
              <a:rPr lang="en-US" sz="2400" dirty="0" smtClean="0">
                <a:ea typeface="Anja Eliane accent" panose="02020500000000000000" pitchFamily="18" charset="0"/>
              </a:rPr>
              <a:t>counters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Limited availability of preferred </a:t>
            </a:r>
            <a:r>
              <a:rPr lang="en-US" sz="2400" dirty="0" smtClean="0">
                <a:ea typeface="Anja Eliane accent" panose="02020500000000000000" pitchFamily="18" charset="0"/>
              </a:rPr>
              <a:t>seats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Lack of real-time price </a:t>
            </a:r>
            <a:r>
              <a:rPr lang="en-US" sz="2400" dirty="0" smtClean="0">
                <a:ea typeface="Anja Eliane accent" panose="02020500000000000000" pitchFamily="18" charset="0"/>
              </a:rPr>
              <a:t>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Difficulty in comparing different bus services</a:t>
            </a:r>
          </a:p>
        </p:txBody>
      </p:sp>
    </p:spTree>
    <p:extLst>
      <p:ext uri="{BB962C8B-B14F-4D97-AF65-F5344CB8AC3E}">
        <p14:creationId xmlns:p14="http://schemas.microsoft.com/office/powerpoint/2010/main" val="22406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" y="266699"/>
            <a:ext cx="410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nja Eliane accent" panose="02020500000000000000" pitchFamily="18" charset="0"/>
                <a:ea typeface="Anja Eliane accent" panose="02020500000000000000" pitchFamily="18" charset="0"/>
              </a:rPr>
              <a:t>SOLUTION</a:t>
            </a:r>
            <a:endParaRPr lang="en-US" sz="6000" dirty="0">
              <a:latin typeface="Anja Eliane accent" panose="02020500000000000000" pitchFamily="18" charset="0"/>
              <a:ea typeface="Anja Eliane accent" panose="02020500000000000000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125" y="1339512"/>
            <a:ext cx="110871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Introducing </a:t>
            </a:r>
            <a:r>
              <a:rPr lang="en-US" sz="2800" b="1" dirty="0" smtClean="0"/>
              <a:t>Myryd</a:t>
            </a:r>
            <a:r>
              <a:rPr lang="en-US" sz="2400" dirty="0" smtClean="0"/>
              <a:t> a </a:t>
            </a:r>
            <a:r>
              <a:rPr lang="en-US" sz="2400" dirty="0"/>
              <a:t>user-friendly bus ticketing app designed to simplify the entire </a:t>
            </a:r>
            <a:r>
              <a:rPr lang="en-US" sz="2400" dirty="0" smtClean="0"/>
              <a:t>ticket booking </a:t>
            </a:r>
            <a:r>
              <a:rPr lang="en-US" sz="2400" dirty="0"/>
              <a:t>process</a:t>
            </a:r>
            <a:r>
              <a:rPr lang="en-US" sz="2400" dirty="0" smtClean="0"/>
              <a:t>.</a:t>
            </a:r>
          </a:p>
          <a:p>
            <a:endParaRPr lang="en-US" sz="2400" dirty="0">
              <a:ea typeface="Anja Eliane accent" panose="02020500000000000000" pitchFamily="18" charset="0"/>
            </a:endParaRPr>
          </a:p>
          <a:p>
            <a:r>
              <a:rPr lang="en-US" sz="2400" b="1" dirty="0" smtClean="0">
                <a:ea typeface="Anja Eliane accent" panose="02020500000000000000" pitchFamily="18" charset="0"/>
              </a:rPr>
              <a:t>Features: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Real-time Price </a:t>
            </a:r>
            <a:r>
              <a:rPr lang="en-US" sz="2400" dirty="0" smtClean="0">
                <a:ea typeface="Anja Eliane accent" panose="02020500000000000000" pitchFamily="18" charset="0"/>
              </a:rPr>
              <a:t>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Anja Eliane accent" panose="02020500000000000000" pitchFamily="18" charset="0"/>
              </a:rPr>
              <a:t>Desired Seat Selection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Multiple Bus Options</a:t>
            </a:r>
            <a:endParaRPr lang="en-US" sz="2400" dirty="0" smtClean="0">
              <a:ea typeface="Anja Eliane accent" panose="02020500000000000000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Anja Eliane accent" panose="02020500000000000000" pitchFamily="18" charset="0"/>
              </a:rPr>
              <a:t>Secure </a:t>
            </a:r>
            <a:r>
              <a:rPr lang="en-US" sz="2400" dirty="0" smtClean="0">
                <a:ea typeface="Anja Eliane accent" panose="02020500000000000000" pitchFamily="18" charset="0"/>
              </a:rPr>
              <a:t>Payments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Anja Eliane accent" panose="02020500000000000000" pitchFamily="18" charset="0"/>
              </a:rPr>
              <a:t>Real time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Anja Eliane accent" panose="02020500000000000000" pitchFamily="18" charset="0"/>
              </a:rPr>
              <a:t>Desired Pick Up Location</a:t>
            </a:r>
            <a:endParaRPr lang="en-US" sz="2400" dirty="0">
              <a:ea typeface="Anja Eliane accent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7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s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6497" y="266700"/>
            <a:ext cx="290314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24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1" y="855389"/>
            <a:ext cx="3979724" cy="53062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5370287" y="769257"/>
            <a:ext cx="6066972" cy="172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nja Eliane accent" panose="02020500000000000000" pitchFamily="18" charset="0"/>
                <a:ea typeface="Anja Eliane accent" panose="02020500000000000000" pitchFamily="18" charset="0"/>
              </a:rPr>
              <a:t>Faisal </a:t>
            </a:r>
            <a:r>
              <a:rPr lang="en-US" sz="7200" dirty="0" err="1" smtClean="0">
                <a:latin typeface="Anja Eliane accent" panose="02020500000000000000" pitchFamily="18" charset="0"/>
                <a:ea typeface="Anja Eliane accent" panose="02020500000000000000" pitchFamily="18" charset="0"/>
              </a:rPr>
              <a:t>Salifu</a:t>
            </a:r>
            <a:endParaRPr lang="en-US" sz="7200" dirty="0" smtClean="0">
              <a:latin typeface="Anja Eliane accent" panose="02020500000000000000" pitchFamily="18" charset="0"/>
              <a:ea typeface="Anja Eliane accent" panose="02020500000000000000" pitchFamily="18" charset="0"/>
            </a:endParaRPr>
          </a:p>
          <a:p>
            <a:r>
              <a:rPr lang="en-US" sz="3200" dirty="0" smtClean="0">
                <a:latin typeface="Bahnschrift Light" panose="020B0502040204020203" pitchFamily="34" charset="0"/>
                <a:ea typeface="Anja Eliane accent" panose="02020500000000000000" pitchFamily="18" charset="0"/>
              </a:rPr>
              <a:t>Full stack developer</a:t>
            </a:r>
            <a:endParaRPr lang="en-US" sz="3200" dirty="0">
              <a:latin typeface="Bahnschrift Light" panose="020B0502040204020203" pitchFamily="34" charset="0"/>
              <a:ea typeface="Anja Eliane accent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29419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3939</TotalTime>
  <Words>91</Words>
  <Application>Microsoft Office PowerPoint</Application>
  <PresentationFormat>Widescreen</PresentationFormat>
  <Paragraphs>23</Paragraphs>
  <Slides>6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Anja Eliane accent</vt:lpstr>
      <vt:lpstr>Arial</vt:lpstr>
      <vt:lpstr>Bahnschrift Light</vt:lpstr>
      <vt:lpstr>Century Gothic</vt:lpstr>
      <vt:lpstr>Wingdings 3</vt:lpstr>
      <vt:lpstr>Slice</vt:lpstr>
      <vt:lpstr>PowerPoint Presentation</vt:lpstr>
      <vt:lpstr>Myryd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Myryd</dc:title>
  <dc:creator>Microsoft account</dc:creator>
  <cp:lastModifiedBy>Microsoft account</cp:lastModifiedBy>
  <cp:revision>17</cp:revision>
  <dcterms:created xsi:type="dcterms:W3CDTF">2023-10-08T14:31:28Z</dcterms:created>
  <dcterms:modified xsi:type="dcterms:W3CDTF">2023-10-13T19:51:54Z</dcterms:modified>
</cp:coreProperties>
</file>